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8" r:id="rId6"/>
    <p:sldId id="261" r:id="rId7"/>
    <p:sldId id="269" r:id="rId8"/>
    <p:sldId id="267" r:id="rId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FED4B4"/>
    <a:srgbClr val="FDCDA9"/>
    <a:srgbClr val="FDBF91"/>
    <a:srgbClr val="FC4824"/>
    <a:srgbClr val="B25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827" autoAdjust="0"/>
  </p:normalViewPr>
  <p:slideViewPr>
    <p:cSldViewPr snapToGrid="0">
      <p:cViewPr>
        <p:scale>
          <a:sx n="94" d="100"/>
          <a:sy n="94" d="100"/>
        </p:scale>
        <p:origin x="-627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424" y="3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22898-ED43-4271-8E03-FA37B1392A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A3E8C8D-D6AF-4860-A5DF-6741B393EEA1}">
      <dgm:prSet custT="1"/>
      <dgm:spPr>
        <a:solidFill>
          <a:srgbClr val="FED4B4"/>
        </a:solidFill>
      </dgm:spPr>
      <dgm:t>
        <a:bodyPr/>
        <a:lstStyle/>
        <a:p>
          <a:pPr algn="l" rtl="0"/>
          <a:r>
            <a:rPr lang="en-US" sz="2200" baseline="0" dirty="0" smtClean="0">
              <a:solidFill>
                <a:schemeClr val="tx1"/>
              </a:solidFill>
            </a:rPr>
            <a:t>1. To promote and support innovation, knowledge sharing and expertise in the best interests of consumers</a:t>
          </a:r>
          <a:endParaRPr lang="en-AU" sz="2200" baseline="0" dirty="0">
            <a:solidFill>
              <a:schemeClr val="tx1"/>
            </a:solidFill>
          </a:endParaRPr>
        </a:p>
      </dgm:t>
    </dgm:pt>
    <dgm:pt modelId="{6F0FDD40-1DF0-4D51-917C-47CBCBBB05A9}" type="parTrans" cxnId="{E36FBD1A-C0DF-4729-BE97-271059AE85E6}">
      <dgm:prSet/>
      <dgm:spPr/>
      <dgm:t>
        <a:bodyPr/>
        <a:lstStyle/>
        <a:p>
          <a:endParaRPr lang="en-AU"/>
        </a:p>
      </dgm:t>
    </dgm:pt>
    <dgm:pt modelId="{B23A7EE7-2CFE-4749-8F75-2BB456C6021C}" type="sibTrans" cxnId="{E36FBD1A-C0DF-4729-BE97-271059AE85E6}">
      <dgm:prSet/>
      <dgm:spPr/>
      <dgm:t>
        <a:bodyPr/>
        <a:lstStyle/>
        <a:p>
          <a:endParaRPr lang="en-AU"/>
        </a:p>
      </dgm:t>
    </dgm:pt>
    <dgm:pt modelId="{EE2549D5-F27B-4518-A858-91E5357F41C3}">
      <dgm:prSet custT="1"/>
      <dgm:spPr>
        <a:solidFill>
          <a:srgbClr val="FED4B4"/>
        </a:solidFill>
      </dgm:spPr>
      <dgm:t>
        <a:bodyPr/>
        <a:lstStyle/>
        <a:p>
          <a:pPr algn="l" rtl="0"/>
          <a:r>
            <a:rPr lang="en-US" sz="2200" baseline="0" dirty="0" smtClean="0">
              <a:solidFill>
                <a:schemeClr val="tx1"/>
              </a:solidFill>
            </a:rPr>
            <a:t>2. To foster relationships and collaboration between service providers to ensure timely, coordinated and effective responses</a:t>
          </a:r>
          <a:endParaRPr lang="en-AU" sz="2200" baseline="0" dirty="0">
            <a:solidFill>
              <a:schemeClr val="tx1"/>
            </a:solidFill>
          </a:endParaRPr>
        </a:p>
      </dgm:t>
    </dgm:pt>
    <dgm:pt modelId="{4E1E1ED9-AA75-4550-B614-19474D9704D0}" type="parTrans" cxnId="{0AE8C9A4-6E50-455C-BF94-0DE8B6BAA3D0}">
      <dgm:prSet/>
      <dgm:spPr/>
      <dgm:t>
        <a:bodyPr/>
        <a:lstStyle/>
        <a:p>
          <a:endParaRPr lang="en-AU"/>
        </a:p>
      </dgm:t>
    </dgm:pt>
    <dgm:pt modelId="{63917802-B43B-4FC4-BAC6-815B506ABB2A}" type="sibTrans" cxnId="{0AE8C9A4-6E50-455C-BF94-0DE8B6BAA3D0}">
      <dgm:prSet/>
      <dgm:spPr/>
      <dgm:t>
        <a:bodyPr/>
        <a:lstStyle/>
        <a:p>
          <a:endParaRPr lang="en-AU"/>
        </a:p>
      </dgm:t>
    </dgm:pt>
    <dgm:pt modelId="{FAC85D6E-420B-44E5-9D34-86552E50F771}">
      <dgm:prSet custT="1"/>
      <dgm:spPr>
        <a:solidFill>
          <a:srgbClr val="FED4B4"/>
        </a:solidFill>
      </dgm:spPr>
      <dgm:t>
        <a:bodyPr/>
        <a:lstStyle/>
        <a:p>
          <a:pPr algn="l" rtl="0"/>
          <a:r>
            <a:rPr lang="en-US" sz="2200" baseline="0" dirty="0" smtClean="0">
              <a:solidFill>
                <a:schemeClr val="tx1"/>
              </a:solidFill>
            </a:rPr>
            <a:t>3. To act as a conduit between the DHSS and the regional service sector homelessness related data, issues and trends to inform policy</a:t>
          </a:r>
          <a:endParaRPr lang="en-AU" sz="2200" baseline="0" dirty="0">
            <a:solidFill>
              <a:schemeClr val="tx1"/>
            </a:solidFill>
          </a:endParaRPr>
        </a:p>
      </dgm:t>
    </dgm:pt>
    <dgm:pt modelId="{C72A917F-8A20-46B7-A579-002D6CD07BEF}" type="parTrans" cxnId="{B8D7E76C-390D-447C-B075-16A6D7B4F0AA}">
      <dgm:prSet/>
      <dgm:spPr/>
      <dgm:t>
        <a:bodyPr/>
        <a:lstStyle/>
        <a:p>
          <a:endParaRPr lang="en-AU"/>
        </a:p>
      </dgm:t>
    </dgm:pt>
    <dgm:pt modelId="{9AAD801D-E24D-462B-B1F9-306B2D9F2504}" type="sibTrans" cxnId="{B8D7E76C-390D-447C-B075-16A6D7B4F0AA}">
      <dgm:prSet/>
      <dgm:spPr/>
      <dgm:t>
        <a:bodyPr/>
        <a:lstStyle/>
        <a:p>
          <a:endParaRPr lang="en-AU"/>
        </a:p>
      </dgm:t>
    </dgm:pt>
    <dgm:pt modelId="{91639DB9-180B-42EF-B5CA-C1A6328FE0DA}">
      <dgm:prSet custT="1"/>
      <dgm:spPr>
        <a:solidFill>
          <a:srgbClr val="FED4B4"/>
        </a:solidFill>
      </dgm:spPr>
      <dgm:t>
        <a:bodyPr/>
        <a:lstStyle/>
        <a:p>
          <a:pPr algn="l" rtl="0"/>
          <a:r>
            <a:rPr lang="en-US" sz="2200" baseline="0" dirty="0" smtClean="0">
              <a:solidFill>
                <a:schemeClr val="tx1"/>
              </a:solidFill>
            </a:rPr>
            <a:t>4. Working together to end homelessness </a:t>
          </a:r>
          <a:endParaRPr lang="en-AU" sz="2200" baseline="0" dirty="0">
            <a:solidFill>
              <a:schemeClr val="tx1"/>
            </a:solidFill>
          </a:endParaRPr>
        </a:p>
      </dgm:t>
    </dgm:pt>
    <dgm:pt modelId="{90C5536A-95C3-4EAB-B4DA-DFEC01C48BCA}" type="parTrans" cxnId="{B66609E8-1AD2-48CA-A62B-A0D863D8419C}">
      <dgm:prSet/>
      <dgm:spPr/>
      <dgm:t>
        <a:bodyPr/>
        <a:lstStyle/>
        <a:p>
          <a:endParaRPr lang="en-AU"/>
        </a:p>
      </dgm:t>
    </dgm:pt>
    <dgm:pt modelId="{74B71722-7C08-4594-939F-3062D48EAC09}" type="sibTrans" cxnId="{B66609E8-1AD2-48CA-A62B-A0D863D8419C}">
      <dgm:prSet/>
      <dgm:spPr/>
      <dgm:t>
        <a:bodyPr/>
        <a:lstStyle/>
        <a:p>
          <a:endParaRPr lang="en-AU"/>
        </a:p>
      </dgm:t>
    </dgm:pt>
    <dgm:pt modelId="{5ECB149F-A091-42EB-82C3-5D8B30FAD947}">
      <dgm:prSet custT="1"/>
      <dgm:spPr>
        <a:solidFill>
          <a:schemeClr val="bg1"/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Consumer Participation Working Group</a:t>
          </a:r>
          <a:endParaRPr lang="en-AU" sz="1800" dirty="0">
            <a:solidFill>
              <a:schemeClr val="tx1"/>
            </a:solidFill>
          </a:endParaRPr>
        </a:p>
      </dgm:t>
    </dgm:pt>
    <dgm:pt modelId="{38563306-F57C-472D-BE9F-296815AD80FF}" type="parTrans" cxnId="{F5B8DCBF-7078-421E-ADD7-B1BB17048823}">
      <dgm:prSet/>
      <dgm:spPr/>
      <dgm:t>
        <a:bodyPr/>
        <a:lstStyle/>
        <a:p>
          <a:endParaRPr lang="en-AU"/>
        </a:p>
      </dgm:t>
    </dgm:pt>
    <dgm:pt modelId="{914B186E-EB87-41F0-AF01-384CCC7449E4}" type="sibTrans" cxnId="{F5B8DCBF-7078-421E-ADD7-B1BB17048823}">
      <dgm:prSet/>
      <dgm:spPr/>
      <dgm:t>
        <a:bodyPr/>
        <a:lstStyle/>
        <a:p>
          <a:endParaRPr lang="en-AU"/>
        </a:p>
      </dgm:t>
    </dgm:pt>
    <dgm:pt modelId="{5E4396D9-1C6F-487B-BFEB-8E140E16013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Intersection with Family Violence</a:t>
          </a:r>
          <a:endParaRPr lang="en-AU" sz="1800" dirty="0">
            <a:solidFill>
              <a:schemeClr val="tx1"/>
            </a:solidFill>
          </a:endParaRPr>
        </a:p>
      </dgm:t>
    </dgm:pt>
    <dgm:pt modelId="{44236933-E885-4CB8-872C-FFC62529F725}" type="parTrans" cxnId="{1130C36F-CC89-4D8D-83AA-0E1F303684BA}">
      <dgm:prSet/>
      <dgm:spPr/>
      <dgm:t>
        <a:bodyPr/>
        <a:lstStyle/>
        <a:p>
          <a:endParaRPr lang="en-AU"/>
        </a:p>
      </dgm:t>
    </dgm:pt>
    <dgm:pt modelId="{DCEF774B-4D9B-4AC8-8A49-237ED7B3F587}" type="sibTrans" cxnId="{1130C36F-CC89-4D8D-83AA-0E1F303684BA}">
      <dgm:prSet/>
      <dgm:spPr/>
      <dgm:t>
        <a:bodyPr/>
        <a:lstStyle/>
        <a:p>
          <a:endParaRPr lang="en-AU"/>
        </a:p>
      </dgm:t>
    </dgm:pt>
    <dgm:pt modelId="{BA3C3E2B-1E65-4462-9A09-32ACE205E6F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Victorian Homelessness Network</a:t>
          </a:r>
          <a:endParaRPr lang="en-AU" sz="1800" dirty="0">
            <a:solidFill>
              <a:schemeClr val="tx1"/>
            </a:solidFill>
          </a:endParaRPr>
        </a:p>
      </dgm:t>
    </dgm:pt>
    <dgm:pt modelId="{A2BCD5CD-6490-445E-8F98-E025FD206F6C}" type="parTrans" cxnId="{DBF9154F-628C-4791-A2A9-94AFECFF070B}">
      <dgm:prSet/>
      <dgm:spPr/>
      <dgm:t>
        <a:bodyPr/>
        <a:lstStyle/>
        <a:p>
          <a:endParaRPr lang="en-AU"/>
        </a:p>
      </dgm:t>
    </dgm:pt>
    <dgm:pt modelId="{D9195812-D2B5-4456-BD48-45C6A1A18BA7}" type="sibTrans" cxnId="{DBF9154F-628C-4791-A2A9-94AFECFF070B}">
      <dgm:prSet/>
      <dgm:spPr/>
      <dgm:t>
        <a:bodyPr/>
        <a:lstStyle/>
        <a:p>
          <a:endParaRPr lang="en-AU"/>
        </a:p>
      </dgm:t>
    </dgm:pt>
    <dgm:pt modelId="{9496E241-6EA7-48F1-92C9-47DE9F0341E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800" dirty="0" smtClean="0"/>
            <a:t>Advocate for increased affordable, safe and appropriate housing options</a:t>
          </a:r>
          <a:endParaRPr lang="en-AU" sz="1800" dirty="0"/>
        </a:p>
      </dgm:t>
    </dgm:pt>
    <dgm:pt modelId="{7EEA1D09-56DB-4ED3-9331-4356C6A3592E}" type="parTrans" cxnId="{BFE6C27F-F72F-4638-BBB0-5A761ED050B8}">
      <dgm:prSet/>
      <dgm:spPr/>
      <dgm:t>
        <a:bodyPr/>
        <a:lstStyle/>
        <a:p>
          <a:endParaRPr lang="en-AU"/>
        </a:p>
      </dgm:t>
    </dgm:pt>
    <dgm:pt modelId="{3DDF8759-7E07-4A52-8A04-18C9A599E2C0}" type="sibTrans" cxnId="{BFE6C27F-F72F-4638-BBB0-5A761ED050B8}">
      <dgm:prSet/>
      <dgm:spPr/>
      <dgm:t>
        <a:bodyPr/>
        <a:lstStyle/>
        <a:p>
          <a:endParaRPr lang="en-AU"/>
        </a:p>
      </dgm:t>
    </dgm:pt>
    <dgm:pt modelId="{D934B44D-50D4-47F1-A605-8B69A45061E4}">
      <dgm:prSet custT="1"/>
      <dgm:spPr>
        <a:solidFill>
          <a:schemeClr val="bg1"/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Opening Doors Project</a:t>
          </a:r>
          <a:endParaRPr lang="en-AU" sz="1800" dirty="0">
            <a:solidFill>
              <a:schemeClr val="tx1"/>
            </a:solidFill>
          </a:endParaRPr>
        </a:p>
      </dgm:t>
    </dgm:pt>
    <dgm:pt modelId="{E40ABE64-ECB0-4BE5-854C-F4CFDA3C89A8}" type="parTrans" cxnId="{60D51CF9-3600-4BCA-B740-C507FC87D1FD}">
      <dgm:prSet/>
      <dgm:spPr/>
      <dgm:t>
        <a:bodyPr/>
        <a:lstStyle/>
        <a:p>
          <a:endParaRPr lang="en-AU"/>
        </a:p>
      </dgm:t>
    </dgm:pt>
    <dgm:pt modelId="{DD96EDCC-E4A3-4233-876A-E740F4F1D1E6}" type="sibTrans" cxnId="{60D51CF9-3600-4BCA-B740-C507FC87D1FD}">
      <dgm:prSet/>
      <dgm:spPr/>
      <dgm:t>
        <a:bodyPr/>
        <a:lstStyle/>
        <a:p>
          <a:endParaRPr lang="en-AU"/>
        </a:p>
      </dgm:t>
    </dgm:pt>
    <dgm:pt modelId="{F29CDB9B-EAD0-41DB-BCA8-D66927E87AB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Meetings with CHP and DHHS</a:t>
          </a:r>
          <a:endParaRPr lang="en-AU" sz="1800" dirty="0">
            <a:solidFill>
              <a:schemeClr val="tx1"/>
            </a:solidFill>
          </a:endParaRPr>
        </a:p>
      </dgm:t>
    </dgm:pt>
    <dgm:pt modelId="{CC6888C8-6FAC-4306-87EC-60EF1572FE87}" type="parTrans" cxnId="{C605D548-E33E-4571-B448-F8A0739C9878}">
      <dgm:prSet/>
      <dgm:spPr/>
      <dgm:t>
        <a:bodyPr/>
        <a:lstStyle/>
        <a:p>
          <a:endParaRPr lang="en-AU"/>
        </a:p>
      </dgm:t>
    </dgm:pt>
    <dgm:pt modelId="{8C7F5C2F-A2F2-4519-BE36-4C58EA96A887}" type="sibTrans" cxnId="{C605D548-E33E-4571-B448-F8A0739C9878}">
      <dgm:prSet/>
      <dgm:spPr/>
      <dgm:t>
        <a:bodyPr/>
        <a:lstStyle/>
        <a:p>
          <a:endParaRPr lang="en-AU"/>
        </a:p>
      </dgm:t>
    </dgm:pt>
    <dgm:pt modelId="{12C1B645-DB16-442F-93A6-4BC2321488AF}">
      <dgm:prSet custT="1"/>
      <dgm:spPr>
        <a:solidFill>
          <a:schemeClr val="bg1"/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Forums and newsletters</a:t>
          </a:r>
          <a:endParaRPr lang="en-AU" sz="1800" dirty="0">
            <a:solidFill>
              <a:schemeClr val="tx1"/>
            </a:solidFill>
          </a:endParaRPr>
        </a:p>
      </dgm:t>
    </dgm:pt>
    <dgm:pt modelId="{F9419673-4E0E-4084-BC2B-60F7F6FBF738}" type="parTrans" cxnId="{1D7442AF-8299-475F-ABDE-7F24B9DE7991}">
      <dgm:prSet/>
      <dgm:spPr/>
      <dgm:t>
        <a:bodyPr/>
        <a:lstStyle/>
        <a:p>
          <a:endParaRPr lang="en-AU"/>
        </a:p>
      </dgm:t>
    </dgm:pt>
    <dgm:pt modelId="{A98D6C9C-6837-4224-A89D-0A2688705E6F}" type="sibTrans" cxnId="{1D7442AF-8299-475F-ABDE-7F24B9DE7991}">
      <dgm:prSet/>
      <dgm:spPr/>
      <dgm:t>
        <a:bodyPr/>
        <a:lstStyle/>
        <a:p>
          <a:endParaRPr lang="en-AU"/>
        </a:p>
      </dgm:t>
    </dgm:pt>
    <dgm:pt modelId="{E0A1A96A-5510-40FA-AE3E-22B959131A6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Advocacy for adequate resourcing</a:t>
          </a:r>
          <a:endParaRPr lang="en-AU" sz="1800" dirty="0">
            <a:solidFill>
              <a:schemeClr val="tx1"/>
            </a:solidFill>
          </a:endParaRPr>
        </a:p>
      </dgm:t>
    </dgm:pt>
    <dgm:pt modelId="{062B2F73-943C-4FDB-856D-C78F1C7C3451}" type="parTrans" cxnId="{833E1ECE-00CA-4895-A2AC-90063239483C}">
      <dgm:prSet/>
      <dgm:spPr/>
      <dgm:t>
        <a:bodyPr/>
        <a:lstStyle/>
        <a:p>
          <a:endParaRPr lang="en-AU"/>
        </a:p>
      </dgm:t>
    </dgm:pt>
    <dgm:pt modelId="{C62010D0-AFB4-4EA1-86E6-4EACB602B44D}" type="sibTrans" cxnId="{833E1ECE-00CA-4895-A2AC-90063239483C}">
      <dgm:prSet/>
      <dgm:spPr/>
      <dgm:t>
        <a:bodyPr/>
        <a:lstStyle/>
        <a:p>
          <a:endParaRPr lang="en-AU"/>
        </a:p>
      </dgm:t>
    </dgm:pt>
    <dgm:pt modelId="{B740B2C1-0200-4A19-A271-4528B2B169D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800" dirty="0" smtClean="0"/>
            <a:t>Support CHP SHS Transition Plan</a:t>
          </a:r>
          <a:endParaRPr lang="en-AU" sz="1800" dirty="0">
            <a:solidFill>
              <a:schemeClr val="tx1"/>
            </a:solidFill>
          </a:endParaRPr>
        </a:p>
      </dgm:t>
    </dgm:pt>
    <dgm:pt modelId="{41634631-528D-40E7-ACC0-3FDCDD7C5427}" type="parTrans" cxnId="{7505C3FC-ED22-496E-818B-50ECA063E91C}">
      <dgm:prSet/>
      <dgm:spPr/>
      <dgm:t>
        <a:bodyPr/>
        <a:lstStyle/>
        <a:p>
          <a:endParaRPr lang="en-AU"/>
        </a:p>
      </dgm:t>
    </dgm:pt>
    <dgm:pt modelId="{71A7FAFF-41AA-402E-AF21-E33280FCEA47}" type="sibTrans" cxnId="{7505C3FC-ED22-496E-818B-50ECA063E91C}">
      <dgm:prSet/>
      <dgm:spPr/>
      <dgm:t>
        <a:bodyPr/>
        <a:lstStyle/>
        <a:p>
          <a:endParaRPr lang="en-AU"/>
        </a:p>
      </dgm:t>
    </dgm:pt>
    <dgm:pt modelId="{7C86218F-2421-48C1-AC36-70121B308E9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Rough Sleeping </a:t>
          </a:r>
          <a:endParaRPr lang="en-AU" sz="1800" dirty="0">
            <a:solidFill>
              <a:schemeClr val="tx1"/>
            </a:solidFill>
          </a:endParaRPr>
        </a:p>
      </dgm:t>
    </dgm:pt>
    <dgm:pt modelId="{524324EC-4181-429E-9C74-D3F626966035}" type="parTrans" cxnId="{EDAA95BE-7919-4297-9734-B97DD8F02790}">
      <dgm:prSet/>
      <dgm:spPr/>
      <dgm:t>
        <a:bodyPr/>
        <a:lstStyle/>
        <a:p>
          <a:endParaRPr lang="en-AU"/>
        </a:p>
      </dgm:t>
    </dgm:pt>
    <dgm:pt modelId="{A1601E6C-F313-4C19-B433-C0F8D4E29962}" type="sibTrans" cxnId="{EDAA95BE-7919-4297-9734-B97DD8F02790}">
      <dgm:prSet/>
      <dgm:spPr/>
      <dgm:t>
        <a:bodyPr/>
        <a:lstStyle/>
        <a:p>
          <a:endParaRPr lang="en-AU"/>
        </a:p>
      </dgm:t>
    </dgm:pt>
    <dgm:pt modelId="{A40DF8A4-318E-4F55-A034-532831A6C5A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>
              <a:solidFill>
                <a:schemeClr val="tx1"/>
              </a:solidFill>
            </a:rPr>
            <a:t>Royal Commission into Mental Health</a:t>
          </a:r>
          <a:endParaRPr lang="en-AU" sz="1800" dirty="0">
            <a:solidFill>
              <a:schemeClr val="tx1"/>
            </a:solidFill>
          </a:endParaRPr>
        </a:p>
      </dgm:t>
    </dgm:pt>
    <dgm:pt modelId="{64FCF72A-DA97-4B83-87F0-E90C78321891}" type="parTrans" cxnId="{2CCD15E6-73E8-411D-9C51-CE7A02C3A78C}">
      <dgm:prSet/>
      <dgm:spPr/>
      <dgm:t>
        <a:bodyPr/>
        <a:lstStyle/>
        <a:p>
          <a:endParaRPr lang="en-AU"/>
        </a:p>
      </dgm:t>
    </dgm:pt>
    <dgm:pt modelId="{B4944C7A-04D3-4BD1-A5B2-DDDF86AFB997}" type="sibTrans" cxnId="{2CCD15E6-73E8-411D-9C51-CE7A02C3A78C}">
      <dgm:prSet/>
      <dgm:spPr/>
      <dgm:t>
        <a:bodyPr/>
        <a:lstStyle/>
        <a:p>
          <a:endParaRPr lang="en-AU"/>
        </a:p>
      </dgm:t>
    </dgm:pt>
    <dgm:pt modelId="{E4C4169F-5DEA-4A8F-9CAF-6E41D6578F4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AU" sz="1800" dirty="0" smtClean="0"/>
            <a:t>Training and workforce development</a:t>
          </a:r>
        </a:p>
        <a:p>
          <a:r>
            <a:rPr lang="en-AU" sz="1800" dirty="0" smtClean="0"/>
            <a:t>Engage with local government</a:t>
          </a:r>
        </a:p>
        <a:p>
          <a:endParaRPr lang="en-AU" sz="1800" dirty="0"/>
        </a:p>
      </dgm:t>
    </dgm:pt>
    <dgm:pt modelId="{3CD7F2AA-1252-4CCD-BCA8-201C171B48BC}" type="parTrans" cxnId="{18F5A1B3-F3E8-45EA-B7CA-20D64F743CB1}">
      <dgm:prSet/>
      <dgm:spPr/>
      <dgm:t>
        <a:bodyPr/>
        <a:lstStyle/>
        <a:p>
          <a:endParaRPr lang="en-AU"/>
        </a:p>
      </dgm:t>
    </dgm:pt>
    <dgm:pt modelId="{945E5A40-B021-46A1-8FC2-F6D3442B3F12}" type="sibTrans" cxnId="{18F5A1B3-F3E8-45EA-B7CA-20D64F743CB1}">
      <dgm:prSet/>
      <dgm:spPr/>
      <dgm:t>
        <a:bodyPr/>
        <a:lstStyle/>
        <a:p>
          <a:endParaRPr lang="en-AU"/>
        </a:p>
      </dgm:t>
    </dgm:pt>
    <dgm:pt modelId="{F13965D3-62A6-4B99-B632-53D96FF1A356}" type="pres">
      <dgm:prSet presAssocID="{10922898-ED43-4271-8E03-FA37B1392A6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C0405FEA-2822-4FA3-95A5-7233F201F4E1}" type="pres">
      <dgm:prSet presAssocID="{6A3E8C8D-D6AF-4860-A5DF-6741B393EEA1}" presName="linNode" presStyleCnt="0"/>
      <dgm:spPr/>
    </dgm:pt>
    <dgm:pt modelId="{A447F5A8-56A9-43DD-971A-677C183CCA07}" type="pres">
      <dgm:prSet presAssocID="{6A3E8C8D-D6AF-4860-A5DF-6741B393EEA1}" presName="parentShp" presStyleLbl="node1" presStyleIdx="0" presStyleCnt="4" custScaleX="146410" custScaleY="18933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05575CD-3247-4537-A93F-5E722839E4A2}" type="pres">
      <dgm:prSet presAssocID="{6A3E8C8D-D6AF-4860-A5DF-6741B393EEA1}" presName="childShp" presStyleLbl="bgAccFollowNode1" presStyleIdx="0" presStyleCnt="4" custScaleY="175534" custLinFactNeighborY="-416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652FFE-DFCF-44F9-92AE-900F3F477C5D}" type="pres">
      <dgm:prSet presAssocID="{B23A7EE7-2CFE-4749-8F75-2BB456C6021C}" presName="spacing" presStyleCnt="0"/>
      <dgm:spPr/>
    </dgm:pt>
    <dgm:pt modelId="{03C914F8-DAA3-406B-BE3D-01F60564E3A6}" type="pres">
      <dgm:prSet presAssocID="{EE2549D5-F27B-4518-A858-91E5357F41C3}" presName="linNode" presStyleCnt="0"/>
      <dgm:spPr/>
    </dgm:pt>
    <dgm:pt modelId="{065EF577-81ED-4382-8861-A81EB8FE2CFF}" type="pres">
      <dgm:prSet presAssocID="{EE2549D5-F27B-4518-A858-91E5357F41C3}" presName="parentShp" presStyleLbl="node1" presStyleIdx="1" presStyleCnt="4" custScaleX="146410" custScaleY="2153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19ED2E-FEF4-44FA-8E76-594B70B431F9}" type="pres">
      <dgm:prSet presAssocID="{EE2549D5-F27B-4518-A858-91E5357F41C3}" presName="childShp" presStyleLbl="bgAccFollowNode1" presStyleIdx="1" presStyleCnt="4" custScaleY="23913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C1E549-0657-4F8D-8DF6-7CE1E66A1902}" type="pres">
      <dgm:prSet presAssocID="{63917802-B43B-4FC4-BAC6-815B506ABB2A}" presName="spacing" presStyleCnt="0"/>
      <dgm:spPr/>
    </dgm:pt>
    <dgm:pt modelId="{D6E5348F-E768-4F95-9C62-A7E2132347EA}" type="pres">
      <dgm:prSet presAssocID="{FAC85D6E-420B-44E5-9D34-86552E50F771}" presName="linNode" presStyleCnt="0"/>
      <dgm:spPr/>
    </dgm:pt>
    <dgm:pt modelId="{ED85409E-F23D-44EC-B0EB-24B8DB85722E}" type="pres">
      <dgm:prSet presAssocID="{FAC85D6E-420B-44E5-9D34-86552E50F771}" presName="parentShp" presStyleLbl="node1" presStyleIdx="2" presStyleCnt="4" custScaleX="146410" custScaleY="214086" custLinFactNeighborX="322" custLinFactNeighborY="173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B5966F-1292-400E-B4B7-BC717C260164}" type="pres">
      <dgm:prSet presAssocID="{FAC85D6E-420B-44E5-9D34-86552E50F771}" presName="childShp" presStyleLbl="bgAccFollowNode1" presStyleIdx="2" presStyleCnt="4" custScaleY="18878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4459DED-E0C7-4AF7-BD2B-F71C704C8408}" type="pres">
      <dgm:prSet presAssocID="{9AAD801D-E24D-462B-B1F9-306B2D9F2504}" presName="spacing" presStyleCnt="0"/>
      <dgm:spPr/>
    </dgm:pt>
    <dgm:pt modelId="{6916F705-BC90-451F-9629-1776FAF6D939}" type="pres">
      <dgm:prSet presAssocID="{91639DB9-180B-42EF-B5CA-C1A6328FE0DA}" presName="linNode" presStyleCnt="0"/>
      <dgm:spPr/>
    </dgm:pt>
    <dgm:pt modelId="{E9A9F1B7-4C94-47CD-BE3D-BD9658E8EF11}" type="pres">
      <dgm:prSet presAssocID="{91639DB9-180B-42EF-B5CA-C1A6328FE0DA}" presName="parentShp" presStyleLbl="node1" presStyleIdx="3" presStyleCnt="4" custScaleX="146410" custScaleY="165389" custLinFactNeighborX="322" custLinFactNeighborY="251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EA96DA-BDE9-48E9-8E7D-0563091E8ED7}" type="pres">
      <dgm:prSet presAssocID="{91639DB9-180B-42EF-B5CA-C1A6328FE0DA}" presName="childShp" presStyleLbl="bgAccFollowNode1" presStyleIdx="3" presStyleCnt="4" custScaleY="2446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AE8C9A4-6E50-455C-BF94-0DE8B6BAA3D0}" srcId="{10922898-ED43-4271-8E03-FA37B1392A61}" destId="{EE2549D5-F27B-4518-A858-91E5357F41C3}" srcOrd="1" destOrd="0" parTransId="{4E1E1ED9-AA75-4550-B614-19474D9704D0}" sibTransId="{63917802-B43B-4FC4-BAC6-815B506ABB2A}"/>
    <dgm:cxn modelId="{1D7442AF-8299-475F-ABDE-7F24B9DE7991}" srcId="{6A3E8C8D-D6AF-4860-A5DF-6741B393EEA1}" destId="{12C1B645-DB16-442F-93A6-4BC2321488AF}" srcOrd="0" destOrd="0" parTransId="{F9419673-4E0E-4084-BC2B-60F7F6FBF738}" sibTransId="{A98D6C9C-6837-4224-A89D-0A2688705E6F}"/>
    <dgm:cxn modelId="{BFE6C27F-F72F-4638-BBB0-5A761ED050B8}" srcId="{91639DB9-180B-42EF-B5CA-C1A6328FE0DA}" destId="{9496E241-6EA7-48F1-92C9-47DE9F0341E1}" srcOrd="0" destOrd="0" parTransId="{7EEA1D09-56DB-4ED3-9331-4356C6A3592E}" sibTransId="{3DDF8759-7E07-4A52-8A04-18C9A599E2C0}"/>
    <dgm:cxn modelId="{F123505A-A307-45C0-998C-943C60D52530}" type="presOf" srcId="{91639DB9-180B-42EF-B5CA-C1A6328FE0DA}" destId="{E9A9F1B7-4C94-47CD-BE3D-BD9658E8EF11}" srcOrd="0" destOrd="0" presId="urn:microsoft.com/office/officeart/2005/8/layout/vList6"/>
    <dgm:cxn modelId="{9D1880A4-330A-4CC4-BDD0-B03CAEF7177C}" type="presOf" srcId="{A40DF8A4-318E-4F55-A034-532831A6C5AC}" destId="{6B19ED2E-FEF4-44FA-8E76-594B70B431F9}" srcOrd="0" destOrd="3" presId="urn:microsoft.com/office/officeart/2005/8/layout/vList6"/>
    <dgm:cxn modelId="{9C6E11C4-000F-47C3-9340-92CB71BF50FC}" type="presOf" srcId="{6A3E8C8D-D6AF-4860-A5DF-6741B393EEA1}" destId="{A447F5A8-56A9-43DD-971A-677C183CCA07}" srcOrd="0" destOrd="0" presId="urn:microsoft.com/office/officeart/2005/8/layout/vList6"/>
    <dgm:cxn modelId="{476C3DBC-F9B7-42CC-8F41-C0BC2EB7225C}" type="presOf" srcId="{5E4396D9-1C6F-487B-BFEB-8E140E160134}" destId="{6B19ED2E-FEF4-44FA-8E76-594B70B431F9}" srcOrd="0" destOrd="0" presId="urn:microsoft.com/office/officeart/2005/8/layout/vList6"/>
    <dgm:cxn modelId="{45C7483B-9184-488D-8FC1-ECF3BE04D4EA}" type="presOf" srcId="{D934B44D-50D4-47F1-A605-8B69A45061E4}" destId="{805575CD-3247-4537-A93F-5E722839E4A2}" srcOrd="0" destOrd="2" presId="urn:microsoft.com/office/officeart/2005/8/layout/vList6"/>
    <dgm:cxn modelId="{DBF9154F-628C-4791-A2A9-94AFECFF070B}" srcId="{FAC85D6E-420B-44E5-9D34-86552E50F771}" destId="{BA3C3E2B-1E65-4462-9A09-32ACE205E6FC}" srcOrd="0" destOrd="0" parTransId="{A2BCD5CD-6490-445E-8F98-E025FD206F6C}" sibTransId="{D9195812-D2B5-4456-BD48-45C6A1A18BA7}"/>
    <dgm:cxn modelId="{5B7F5930-B6C4-47BF-BCEA-5D45418427CD}" type="presOf" srcId="{E4C4169F-5DEA-4A8F-9CAF-6E41D6578F44}" destId="{62EA96DA-BDE9-48E9-8E7D-0563091E8ED7}" srcOrd="0" destOrd="1" presId="urn:microsoft.com/office/officeart/2005/8/layout/vList6"/>
    <dgm:cxn modelId="{8F9B202C-61E7-452E-ADB4-D944059EB400}" type="presOf" srcId="{9496E241-6EA7-48F1-92C9-47DE9F0341E1}" destId="{62EA96DA-BDE9-48E9-8E7D-0563091E8ED7}" srcOrd="0" destOrd="0" presId="urn:microsoft.com/office/officeart/2005/8/layout/vList6"/>
    <dgm:cxn modelId="{A6959749-86EE-433D-A27D-63182ACBFDE3}" type="presOf" srcId="{BA3C3E2B-1E65-4462-9A09-32ACE205E6FC}" destId="{6CB5966F-1292-400E-B4B7-BC717C260164}" srcOrd="0" destOrd="0" presId="urn:microsoft.com/office/officeart/2005/8/layout/vList6"/>
    <dgm:cxn modelId="{CDBE4A96-400F-4272-A37C-B853D6DD4E4D}" type="presOf" srcId="{FAC85D6E-420B-44E5-9D34-86552E50F771}" destId="{ED85409E-F23D-44EC-B0EB-24B8DB85722E}" srcOrd="0" destOrd="0" presId="urn:microsoft.com/office/officeart/2005/8/layout/vList6"/>
    <dgm:cxn modelId="{7505C3FC-ED22-496E-818B-50ECA063E91C}" srcId="{FAC85D6E-420B-44E5-9D34-86552E50F771}" destId="{B740B2C1-0200-4A19-A271-4528B2B169D4}" srcOrd="2" destOrd="0" parTransId="{41634631-528D-40E7-ACC0-3FDCDD7C5427}" sibTransId="{71A7FAFF-41AA-402E-AF21-E33280FCEA47}"/>
    <dgm:cxn modelId="{2CCD15E6-73E8-411D-9C51-CE7A02C3A78C}" srcId="{EE2549D5-F27B-4518-A858-91E5357F41C3}" destId="{A40DF8A4-318E-4F55-A034-532831A6C5AC}" srcOrd="3" destOrd="0" parTransId="{64FCF72A-DA97-4B83-87F0-E90C78321891}" sibTransId="{B4944C7A-04D3-4BD1-A5B2-DDDF86AFB997}"/>
    <dgm:cxn modelId="{5AFC7B40-0FCE-4C45-9289-B3D922A0CE05}" type="presOf" srcId="{7C86218F-2421-48C1-AC36-70121B308E94}" destId="{6B19ED2E-FEF4-44FA-8E76-594B70B431F9}" srcOrd="0" destOrd="1" presId="urn:microsoft.com/office/officeart/2005/8/layout/vList6"/>
    <dgm:cxn modelId="{994A4B90-F9B7-4A4A-8860-7642BD50DE34}" type="presOf" srcId="{F29CDB9B-EAD0-41DB-BCA8-D66927E87AB6}" destId="{6CB5966F-1292-400E-B4B7-BC717C260164}" srcOrd="0" destOrd="1" presId="urn:microsoft.com/office/officeart/2005/8/layout/vList6"/>
    <dgm:cxn modelId="{1130C36F-CC89-4D8D-83AA-0E1F303684BA}" srcId="{EE2549D5-F27B-4518-A858-91E5357F41C3}" destId="{5E4396D9-1C6F-487B-BFEB-8E140E160134}" srcOrd="0" destOrd="0" parTransId="{44236933-E885-4CB8-872C-FFC62529F725}" sibTransId="{DCEF774B-4D9B-4AC8-8A49-237ED7B3F587}"/>
    <dgm:cxn modelId="{EB1D1226-2C24-4B8E-9B46-5ACD3F080679}" type="presOf" srcId="{B740B2C1-0200-4A19-A271-4528B2B169D4}" destId="{6CB5966F-1292-400E-B4B7-BC717C260164}" srcOrd="0" destOrd="2" presId="urn:microsoft.com/office/officeart/2005/8/layout/vList6"/>
    <dgm:cxn modelId="{C1560560-138E-481E-965A-058CB6B7EA09}" type="presOf" srcId="{12C1B645-DB16-442F-93A6-4BC2321488AF}" destId="{805575CD-3247-4537-A93F-5E722839E4A2}" srcOrd="0" destOrd="0" presId="urn:microsoft.com/office/officeart/2005/8/layout/vList6"/>
    <dgm:cxn modelId="{EDAA95BE-7919-4297-9734-B97DD8F02790}" srcId="{EE2549D5-F27B-4518-A858-91E5357F41C3}" destId="{7C86218F-2421-48C1-AC36-70121B308E94}" srcOrd="1" destOrd="0" parTransId="{524324EC-4181-429E-9C74-D3F626966035}" sibTransId="{A1601E6C-F313-4C19-B433-C0F8D4E29962}"/>
    <dgm:cxn modelId="{833E1ECE-00CA-4895-A2AC-90063239483C}" srcId="{EE2549D5-F27B-4518-A858-91E5357F41C3}" destId="{E0A1A96A-5510-40FA-AE3E-22B959131A67}" srcOrd="2" destOrd="0" parTransId="{062B2F73-943C-4FDB-856D-C78F1C7C3451}" sibTransId="{C62010D0-AFB4-4EA1-86E6-4EACB602B44D}"/>
    <dgm:cxn modelId="{B66609E8-1AD2-48CA-A62B-A0D863D8419C}" srcId="{10922898-ED43-4271-8E03-FA37B1392A61}" destId="{91639DB9-180B-42EF-B5CA-C1A6328FE0DA}" srcOrd="3" destOrd="0" parTransId="{90C5536A-95C3-4EAB-B4DA-DFEC01C48BCA}" sibTransId="{74B71722-7C08-4594-939F-3062D48EAC09}"/>
    <dgm:cxn modelId="{B8D7E76C-390D-447C-B075-16A6D7B4F0AA}" srcId="{10922898-ED43-4271-8E03-FA37B1392A61}" destId="{FAC85D6E-420B-44E5-9D34-86552E50F771}" srcOrd="2" destOrd="0" parTransId="{C72A917F-8A20-46B7-A579-002D6CD07BEF}" sibTransId="{9AAD801D-E24D-462B-B1F9-306B2D9F2504}"/>
    <dgm:cxn modelId="{195B49ED-0F6A-4B77-937E-C7D42B4EED51}" type="presOf" srcId="{10922898-ED43-4271-8E03-FA37B1392A61}" destId="{F13965D3-62A6-4B99-B632-53D96FF1A356}" srcOrd="0" destOrd="0" presId="urn:microsoft.com/office/officeart/2005/8/layout/vList6"/>
    <dgm:cxn modelId="{FAA9DE00-5081-4106-8659-C2FC10292C3C}" type="presOf" srcId="{5ECB149F-A091-42EB-82C3-5D8B30FAD947}" destId="{805575CD-3247-4537-A93F-5E722839E4A2}" srcOrd="0" destOrd="1" presId="urn:microsoft.com/office/officeart/2005/8/layout/vList6"/>
    <dgm:cxn modelId="{33551305-88BD-4928-895B-5B11911010C0}" type="presOf" srcId="{EE2549D5-F27B-4518-A858-91E5357F41C3}" destId="{065EF577-81ED-4382-8861-A81EB8FE2CFF}" srcOrd="0" destOrd="0" presId="urn:microsoft.com/office/officeart/2005/8/layout/vList6"/>
    <dgm:cxn modelId="{F5B8DCBF-7078-421E-ADD7-B1BB17048823}" srcId="{6A3E8C8D-D6AF-4860-A5DF-6741B393EEA1}" destId="{5ECB149F-A091-42EB-82C3-5D8B30FAD947}" srcOrd="1" destOrd="0" parTransId="{38563306-F57C-472D-BE9F-296815AD80FF}" sibTransId="{914B186E-EB87-41F0-AF01-384CCC7449E4}"/>
    <dgm:cxn modelId="{60D51CF9-3600-4BCA-B740-C507FC87D1FD}" srcId="{6A3E8C8D-D6AF-4860-A5DF-6741B393EEA1}" destId="{D934B44D-50D4-47F1-A605-8B69A45061E4}" srcOrd="2" destOrd="0" parTransId="{E40ABE64-ECB0-4BE5-854C-F4CFDA3C89A8}" sibTransId="{DD96EDCC-E4A3-4233-876A-E740F4F1D1E6}"/>
    <dgm:cxn modelId="{AFA79BD8-BFBF-4F77-8751-AD4BDBD6A510}" type="presOf" srcId="{E0A1A96A-5510-40FA-AE3E-22B959131A67}" destId="{6B19ED2E-FEF4-44FA-8E76-594B70B431F9}" srcOrd="0" destOrd="2" presId="urn:microsoft.com/office/officeart/2005/8/layout/vList6"/>
    <dgm:cxn modelId="{E36FBD1A-C0DF-4729-BE97-271059AE85E6}" srcId="{10922898-ED43-4271-8E03-FA37B1392A61}" destId="{6A3E8C8D-D6AF-4860-A5DF-6741B393EEA1}" srcOrd="0" destOrd="0" parTransId="{6F0FDD40-1DF0-4D51-917C-47CBCBBB05A9}" sibTransId="{B23A7EE7-2CFE-4749-8F75-2BB456C6021C}"/>
    <dgm:cxn modelId="{C605D548-E33E-4571-B448-F8A0739C9878}" srcId="{FAC85D6E-420B-44E5-9D34-86552E50F771}" destId="{F29CDB9B-EAD0-41DB-BCA8-D66927E87AB6}" srcOrd="1" destOrd="0" parTransId="{CC6888C8-6FAC-4306-87EC-60EF1572FE87}" sibTransId="{8C7F5C2F-A2F2-4519-BE36-4C58EA96A887}"/>
    <dgm:cxn modelId="{18F5A1B3-F3E8-45EA-B7CA-20D64F743CB1}" srcId="{91639DB9-180B-42EF-B5CA-C1A6328FE0DA}" destId="{E4C4169F-5DEA-4A8F-9CAF-6E41D6578F44}" srcOrd="1" destOrd="0" parTransId="{3CD7F2AA-1252-4CCD-BCA8-201C171B48BC}" sibTransId="{945E5A40-B021-46A1-8FC2-F6D3442B3F12}"/>
    <dgm:cxn modelId="{79D61E96-231C-45EE-BC8A-946CFA530BE9}" type="presParOf" srcId="{F13965D3-62A6-4B99-B632-53D96FF1A356}" destId="{C0405FEA-2822-4FA3-95A5-7233F201F4E1}" srcOrd="0" destOrd="0" presId="urn:microsoft.com/office/officeart/2005/8/layout/vList6"/>
    <dgm:cxn modelId="{2F99D258-EFEA-4B99-BDB7-FFB55824DFEE}" type="presParOf" srcId="{C0405FEA-2822-4FA3-95A5-7233F201F4E1}" destId="{A447F5A8-56A9-43DD-971A-677C183CCA07}" srcOrd="0" destOrd="0" presId="urn:microsoft.com/office/officeart/2005/8/layout/vList6"/>
    <dgm:cxn modelId="{6712008E-5DF7-441F-BB7B-4B1FD178CF5A}" type="presParOf" srcId="{C0405FEA-2822-4FA3-95A5-7233F201F4E1}" destId="{805575CD-3247-4537-A93F-5E722839E4A2}" srcOrd="1" destOrd="0" presId="urn:microsoft.com/office/officeart/2005/8/layout/vList6"/>
    <dgm:cxn modelId="{FB613859-BFE8-42CF-8C8F-E99B0E2AA9D2}" type="presParOf" srcId="{F13965D3-62A6-4B99-B632-53D96FF1A356}" destId="{52652FFE-DFCF-44F9-92AE-900F3F477C5D}" srcOrd="1" destOrd="0" presId="urn:microsoft.com/office/officeart/2005/8/layout/vList6"/>
    <dgm:cxn modelId="{38FAF385-D497-4026-988B-D11E99E52CC4}" type="presParOf" srcId="{F13965D3-62A6-4B99-B632-53D96FF1A356}" destId="{03C914F8-DAA3-406B-BE3D-01F60564E3A6}" srcOrd="2" destOrd="0" presId="urn:microsoft.com/office/officeart/2005/8/layout/vList6"/>
    <dgm:cxn modelId="{B4955E6B-F123-4176-B983-60CD386DC22C}" type="presParOf" srcId="{03C914F8-DAA3-406B-BE3D-01F60564E3A6}" destId="{065EF577-81ED-4382-8861-A81EB8FE2CFF}" srcOrd="0" destOrd="0" presId="urn:microsoft.com/office/officeart/2005/8/layout/vList6"/>
    <dgm:cxn modelId="{C741CB89-027F-4B4E-BE84-240C90B08E37}" type="presParOf" srcId="{03C914F8-DAA3-406B-BE3D-01F60564E3A6}" destId="{6B19ED2E-FEF4-44FA-8E76-594B70B431F9}" srcOrd="1" destOrd="0" presId="urn:microsoft.com/office/officeart/2005/8/layout/vList6"/>
    <dgm:cxn modelId="{A1231B08-033B-433B-AF98-E0CEF5B30D61}" type="presParOf" srcId="{F13965D3-62A6-4B99-B632-53D96FF1A356}" destId="{1AC1E549-0657-4F8D-8DF6-7CE1E66A1902}" srcOrd="3" destOrd="0" presId="urn:microsoft.com/office/officeart/2005/8/layout/vList6"/>
    <dgm:cxn modelId="{002482EA-9D87-4BD6-9FE3-5EE1C9FDD4F3}" type="presParOf" srcId="{F13965D3-62A6-4B99-B632-53D96FF1A356}" destId="{D6E5348F-E768-4F95-9C62-A7E2132347EA}" srcOrd="4" destOrd="0" presId="urn:microsoft.com/office/officeart/2005/8/layout/vList6"/>
    <dgm:cxn modelId="{001B3DF1-63E4-4F82-B0BA-DD54F13BC2D9}" type="presParOf" srcId="{D6E5348F-E768-4F95-9C62-A7E2132347EA}" destId="{ED85409E-F23D-44EC-B0EB-24B8DB85722E}" srcOrd="0" destOrd="0" presId="urn:microsoft.com/office/officeart/2005/8/layout/vList6"/>
    <dgm:cxn modelId="{D69AB72A-82B0-404A-B6B8-F512DD248B31}" type="presParOf" srcId="{D6E5348F-E768-4F95-9C62-A7E2132347EA}" destId="{6CB5966F-1292-400E-B4B7-BC717C260164}" srcOrd="1" destOrd="0" presId="urn:microsoft.com/office/officeart/2005/8/layout/vList6"/>
    <dgm:cxn modelId="{E19717FE-D6B8-4321-A944-6860A3E3F3B3}" type="presParOf" srcId="{F13965D3-62A6-4B99-B632-53D96FF1A356}" destId="{14459DED-E0C7-4AF7-BD2B-F71C704C8408}" srcOrd="5" destOrd="0" presId="urn:microsoft.com/office/officeart/2005/8/layout/vList6"/>
    <dgm:cxn modelId="{9F064FB0-D210-463F-A22C-3D1D4682BDE9}" type="presParOf" srcId="{F13965D3-62A6-4B99-B632-53D96FF1A356}" destId="{6916F705-BC90-451F-9629-1776FAF6D939}" srcOrd="6" destOrd="0" presId="urn:microsoft.com/office/officeart/2005/8/layout/vList6"/>
    <dgm:cxn modelId="{9030E359-D2F1-4A16-8D01-460B5F74A1CF}" type="presParOf" srcId="{6916F705-BC90-451F-9629-1776FAF6D939}" destId="{E9A9F1B7-4C94-47CD-BE3D-BD9658E8EF11}" srcOrd="0" destOrd="0" presId="urn:microsoft.com/office/officeart/2005/8/layout/vList6"/>
    <dgm:cxn modelId="{4719BAE0-E23B-436E-8215-F172ABB5F8D8}" type="presParOf" srcId="{6916F705-BC90-451F-9629-1776FAF6D939}" destId="{62EA96DA-BDE9-48E9-8E7D-0563091E8E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575CD-3247-4537-A93F-5E722839E4A2}">
      <dsp:nvSpPr>
        <dsp:cNvPr id="0" name=""/>
        <dsp:cNvSpPr/>
      </dsp:nvSpPr>
      <dsp:spPr>
        <a:xfrm>
          <a:off x="5018018" y="17678"/>
          <a:ext cx="5137033" cy="1098799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Forums and newsletters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Consumer Participation Working Group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Opening Doors Project</a:t>
          </a:r>
          <a:endParaRPr lang="en-AU" sz="1800" kern="1200" dirty="0">
            <a:solidFill>
              <a:schemeClr val="tx1"/>
            </a:solidFill>
          </a:endParaRPr>
        </a:p>
      </dsp:txBody>
      <dsp:txXfrm>
        <a:off x="5018018" y="155028"/>
        <a:ext cx="4724983" cy="824099"/>
      </dsp:txXfrm>
    </dsp:sp>
    <dsp:sp modelId="{A447F5A8-56A9-43DD-971A-677C183CCA07}">
      <dsp:nvSpPr>
        <dsp:cNvPr id="0" name=""/>
        <dsp:cNvSpPr/>
      </dsp:nvSpPr>
      <dsp:spPr>
        <a:xfrm>
          <a:off x="3932" y="579"/>
          <a:ext cx="5014086" cy="1185178"/>
        </a:xfrm>
        <a:prstGeom prst="roundRect">
          <a:avLst/>
        </a:prstGeom>
        <a:solidFill>
          <a:srgbClr val="FED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chemeClr val="tx1"/>
              </a:solidFill>
            </a:rPr>
            <a:t>1. To promote and support innovation, knowledge sharing and expertise in the best interests of consumers</a:t>
          </a:r>
          <a:endParaRPr lang="en-AU" sz="2200" kern="1200" baseline="0" dirty="0">
            <a:solidFill>
              <a:schemeClr val="tx1"/>
            </a:solidFill>
          </a:endParaRPr>
        </a:p>
      </dsp:txBody>
      <dsp:txXfrm>
        <a:off x="61788" y="58435"/>
        <a:ext cx="4898374" cy="1069466"/>
      </dsp:txXfrm>
    </dsp:sp>
    <dsp:sp modelId="{6B19ED2E-FEF4-44FA-8E76-594B70B431F9}">
      <dsp:nvSpPr>
        <dsp:cNvPr id="0" name=""/>
        <dsp:cNvSpPr/>
      </dsp:nvSpPr>
      <dsp:spPr>
        <a:xfrm>
          <a:off x="5018018" y="1248355"/>
          <a:ext cx="5137033" cy="1496907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Intersection with Family Violence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Rough Sleeping 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Advocacy for adequate resourcing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Royal Commission into Mental Health</a:t>
          </a:r>
          <a:endParaRPr lang="en-AU" sz="1800" kern="1200" dirty="0">
            <a:solidFill>
              <a:schemeClr val="tx1"/>
            </a:solidFill>
          </a:endParaRPr>
        </a:p>
      </dsp:txBody>
      <dsp:txXfrm>
        <a:off x="5018018" y="1435468"/>
        <a:ext cx="4575693" cy="1122681"/>
      </dsp:txXfrm>
    </dsp:sp>
    <dsp:sp modelId="{065EF577-81ED-4382-8861-A81EB8FE2CFF}">
      <dsp:nvSpPr>
        <dsp:cNvPr id="0" name=""/>
        <dsp:cNvSpPr/>
      </dsp:nvSpPr>
      <dsp:spPr>
        <a:xfrm>
          <a:off x="3932" y="1322724"/>
          <a:ext cx="5014086" cy="1348169"/>
        </a:xfrm>
        <a:prstGeom prst="roundRect">
          <a:avLst/>
        </a:prstGeom>
        <a:solidFill>
          <a:srgbClr val="FED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chemeClr val="tx1"/>
              </a:solidFill>
            </a:rPr>
            <a:t>2. To foster relationships and collaboration between service providers to ensure timely, coordinated and effective responses</a:t>
          </a:r>
          <a:endParaRPr lang="en-AU" sz="2200" kern="1200" baseline="0" dirty="0">
            <a:solidFill>
              <a:schemeClr val="tx1"/>
            </a:solidFill>
          </a:endParaRPr>
        </a:p>
      </dsp:txBody>
      <dsp:txXfrm>
        <a:off x="69744" y="1388536"/>
        <a:ext cx="4882462" cy="1216545"/>
      </dsp:txXfrm>
    </dsp:sp>
    <dsp:sp modelId="{6CB5966F-1292-400E-B4B7-BC717C260164}">
      <dsp:nvSpPr>
        <dsp:cNvPr id="0" name=""/>
        <dsp:cNvSpPr/>
      </dsp:nvSpPr>
      <dsp:spPr>
        <a:xfrm>
          <a:off x="5018018" y="2887053"/>
          <a:ext cx="5137033" cy="118174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Victorian Homelessness Network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solidFill>
                <a:schemeClr val="tx1"/>
              </a:solidFill>
            </a:rPr>
            <a:t>Meetings with CHP and DHHS</a:t>
          </a: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Support CHP SHS Transition Plan</a:t>
          </a:r>
          <a:endParaRPr lang="en-AU" sz="1800" kern="1200" dirty="0">
            <a:solidFill>
              <a:schemeClr val="tx1"/>
            </a:solidFill>
          </a:endParaRPr>
        </a:p>
      </dsp:txBody>
      <dsp:txXfrm>
        <a:off x="5018018" y="3034771"/>
        <a:ext cx="4693880" cy="886305"/>
      </dsp:txXfrm>
    </dsp:sp>
    <dsp:sp modelId="{ED85409E-F23D-44EC-B0EB-24B8DB85722E}">
      <dsp:nvSpPr>
        <dsp:cNvPr id="0" name=""/>
        <dsp:cNvSpPr/>
      </dsp:nvSpPr>
      <dsp:spPr>
        <a:xfrm>
          <a:off x="20473" y="2818721"/>
          <a:ext cx="5014086" cy="1340126"/>
        </a:xfrm>
        <a:prstGeom prst="roundRect">
          <a:avLst/>
        </a:prstGeom>
        <a:solidFill>
          <a:srgbClr val="FED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chemeClr val="tx1"/>
              </a:solidFill>
            </a:rPr>
            <a:t>3. To act as a conduit between the DHSS and the regional service sector homelessness related data, issues and trends to inform policy</a:t>
          </a:r>
          <a:endParaRPr lang="en-AU" sz="2200" kern="1200" baseline="0" dirty="0">
            <a:solidFill>
              <a:schemeClr val="tx1"/>
            </a:solidFill>
          </a:endParaRPr>
        </a:p>
      </dsp:txBody>
      <dsp:txXfrm>
        <a:off x="85893" y="2884141"/>
        <a:ext cx="4883246" cy="1209286"/>
      </dsp:txXfrm>
    </dsp:sp>
    <dsp:sp modelId="{62EA96DA-BDE9-48E9-8E7D-0563091E8ED7}">
      <dsp:nvSpPr>
        <dsp:cNvPr id="0" name=""/>
        <dsp:cNvSpPr/>
      </dsp:nvSpPr>
      <dsp:spPr>
        <a:xfrm>
          <a:off x="5018018" y="4210584"/>
          <a:ext cx="5137033" cy="1531267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Advocate for increased affordable, safe and appropriate housing options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Training and workforce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Engage with local government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800" kern="1200" dirty="0"/>
        </a:p>
      </dsp:txBody>
      <dsp:txXfrm>
        <a:off x="5018018" y="4401992"/>
        <a:ext cx="4562808" cy="1148451"/>
      </dsp:txXfrm>
    </dsp:sp>
    <dsp:sp modelId="{E9A9F1B7-4C94-47CD-BE3D-BD9658E8EF11}">
      <dsp:nvSpPr>
        <dsp:cNvPr id="0" name=""/>
        <dsp:cNvSpPr/>
      </dsp:nvSpPr>
      <dsp:spPr>
        <a:xfrm>
          <a:off x="20473" y="4474295"/>
          <a:ext cx="5014086" cy="1035294"/>
        </a:xfrm>
        <a:prstGeom prst="roundRect">
          <a:avLst/>
        </a:prstGeom>
        <a:solidFill>
          <a:srgbClr val="FED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chemeClr val="tx1"/>
              </a:solidFill>
            </a:rPr>
            <a:t>4. Working together to end homelessness </a:t>
          </a:r>
          <a:endParaRPr lang="en-AU" sz="2200" kern="1200" baseline="0" dirty="0">
            <a:solidFill>
              <a:schemeClr val="tx1"/>
            </a:solidFill>
          </a:endParaRPr>
        </a:p>
      </dsp:txBody>
      <dsp:txXfrm>
        <a:off x="71012" y="4524834"/>
        <a:ext cx="4913008" cy="93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B484-C286-4D30-B181-DF3DAE58990E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52472-5A52-4E0D-97D3-DC93A2EFDE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158750"/>
            <a:ext cx="2449513" cy="1379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8102" y="1627386"/>
            <a:ext cx="5930468" cy="8130034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81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4838" y="393700"/>
            <a:ext cx="2941637" cy="1655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806" y="2268687"/>
            <a:ext cx="5980833" cy="7385298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16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523875"/>
            <a:ext cx="5049838" cy="284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927" y="3654723"/>
            <a:ext cx="5439410" cy="5033864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718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58750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555" y="3661619"/>
            <a:ext cx="6106745" cy="5992366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93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282575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328" y="3896073"/>
            <a:ext cx="6106745" cy="5785495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761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096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282575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328" y="3896073"/>
            <a:ext cx="6106745" cy="5785495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64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2472-5A52-4E0D-97D3-DC93A2EFDE8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2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51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5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740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44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955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72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97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9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892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390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6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74BD-E9EE-47C5-A6D4-1EABBCC21F88}" type="datetimeFigureOut">
              <a:rPr lang="en-AU" smtClean="0"/>
              <a:t>6/08/2019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A1E9-8D63-4A68-96F0-00C3388A85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52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shsnetwork.onli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drew@chp.org.a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rveymonkey.com/r/SHSNForumSurv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156558"/>
            <a:ext cx="12265151" cy="701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32" y="466344"/>
            <a:ext cx="11146536" cy="2214087"/>
          </a:xfrm>
        </p:spPr>
        <p:txBody>
          <a:bodyPr>
            <a:noAutofit/>
          </a:bodyPr>
          <a:lstStyle/>
          <a:p>
            <a:r>
              <a:rPr lang="en-AU" sz="70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WELCOME</a:t>
            </a:r>
          </a:p>
          <a:p>
            <a:r>
              <a:rPr lang="en-AU" sz="54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r>
              <a:rPr lang="en-AU" sz="54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54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7" y="3509963"/>
            <a:ext cx="4767722" cy="31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2732" y="2142409"/>
            <a:ext cx="11146536" cy="83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5000" b="1" dirty="0" smtClean="0">
                <a:latin typeface="Cambria" panose="02040503050406030204" pitchFamily="18" charset="0"/>
              </a:rPr>
              <a:t>SHSN St</a:t>
            </a:r>
            <a:endParaRPr lang="en-AU" sz="5000" b="1" dirty="0">
              <a:latin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8" y="508286"/>
            <a:ext cx="7700433" cy="5429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1267" y="5980339"/>
            <a:ext cx="6096000" cy="7191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en-AU" b="1" dirty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en-AU" b="1" dirty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</a:p>
        </p:txBody>
      </p:sp>
    </p:spTree>
    <p:extLst>
      <p:ext uri="{BB962C8B-B14F-4D97-AF65-F5344CB8AC3E}">
        <p14:creationId xmlns:p14="http://schemas.microsoft.com/office/powerpoint/2010/main" val="1445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73152"/>
            <a:ext cx="12265151" cy="693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72" y="6024657"/>
            <a:ext cx="11146536" cy="833343"/>
          </a:xfrm>
        </p:spPr>
        <p:txBody>
          <a:bodyPr>
            <a:noAutofit/>
          </a:bodyPr>
          <a:lstStyle/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18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72" y="627738"/>
            <a:ext cx="10523219" cy="5000529"/>
          </a:xfrm>
          <a:prstGeom prst="rect">
            <a:avLst/>
          </a:prstGeom>
          <a:solidFill>
            <a:srgbClr val="FDC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79932" y="627738"/>
            <a:ext cx="10158984" cy="83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3500" b="1" dirty="0">
                <a:solidFill>
                  <a:srgbClr val="C00000"/>
                </a:solidFill>
              </a:rPr>
              <a:t>Vision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of the Southern Homelessness Services Network (SHSN) is an end to homelessness in Southern Region of Melbourne (comprising Bayside-Peninsula and Southern Metropolitan DHHS areas). 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n-US" sz="2800" dirty="0" smtClean="0"/>
              <a:t>The </a:t>
            </a:r>
            <a:r>
              <a:rPr lang="en-US" sz="3500" b="1" dirty="0">
                <a:solidFill>
                  <a:srgbClr val="C00000"/>
                </a:solidFill>
              </a:rPr>
              <a:t>Mission</a:t>
            </a:r>
            <a:r>
              <a:rPr lang="en-US" sz="2800" b="1" dirty="0"/>
              <a:t> </a:t>
            </a:r>
            <a:r>
              <a:rPr lang="en-US" sz="2800" dirty="0"/>
              <a:t>of the “Victorian Homelessness Networks is to facilitate, inform and support regional homelessness services and stakeholders to work together to co-ordinate services to people who are experiencing or who are at risk of homelessness</a:t>
            </a:r>
            <a:r>
              <a:rPr lang="en-US" sz="2800" dirty="0" smtClean="0"/>
              <a:t>.”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535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73152"/>
            <a:ext cx="12265151" cy="693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72" y="6024657"/>
            <a:ext cx="11146536" cy="833343"/>
          </a:xfrm>
        </p:spPr>
        <p:txBody>
          <a:bodyPr>
            <a:noAutofit/>
          </a:bodyPr>
          <a:lstStyle/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18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83105477"/>
              </p:ext>
            </p:extLst>
          </p:nvPr>
        </p:nvGraphicFramePr>
        <p:xfrm>
          <a:off x="1024889" y="347472"/>
          <a:ext cx="10158984" cy="574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9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0"/>
            <a:ext cx="12265151" cy="693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133" y="5557882"/>
            <a:ext cx="4536350" cy="523035"/>
          </a:xfrm>
          <a:solidFill>
            <a:schemeClr val="bg1"/>
          </a:solidFill>
        </p:spPr>
        <p:txBody>
          <a:bodyPr/>
          <a:lstStyle/>
          <a:p>
            <a:r>
              <a:rPr lang="en-AU" dirty="0">
                <a:solidFill>
                  <a:srgbClr val="7DDDFF"/>
                </a:solidFill>
                <a:hlinkClick r:id="rId4"/>
              </a:rPr>
              <a:t>https://www.shsnetwork.online</a:t>
            </a:r>
            <a:r>
              <a:rPr lang="en-AU" dirty="0" smtClean="0">
                <a:solidFill>
                  <a:srgbClr val="7DDDFF"/>
                </a:solidFill>
                <a:hlinkClick r:id="rId4"/>
              </a:rPr>
              <a:t>/</a:t>
            </a:r>
            <a:endParaRPr lang="en-AU" dirty="0">
              <a:solidFill>
                <a:srgbClr val="7DDD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42772" y="6024657"/>
            <a:ext cx="11146536" cy="83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18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589027"/>
            <a:ext cx="8576734" cy="46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73152"/>
            <a:ext cx="12265151" cy="693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8736" y="3602038"/>
            <a:ext cx="4779264" cy="165576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42772" y="6024657"/>
            <a:ext cx="11146536" cy="83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18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49" y="188437"/>
            <a:ext cx="5239285" cy="55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265151" cy="693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390590" y="2192465"/>
            <a:ext cx="6302670" cy="3651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42772" y="5715140"/>
            <a:ext cx="11146536" cy="83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18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746" y="2534371"/>
            <a:ext cx="4531253" cy="2399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868" y="2376425"/>
            <a:ext cx="4398095" cy="25278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3434" y="199303"/>
            <a:ext cx="1046056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60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Homelessness Week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60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4-10 August 2019  </a:t>
            </a:r>
            <a:endParaRPr lang="en-AU" sz="60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833" y="4936969"/>
            <a:ext cx="5736167" cy="1578778"/>
          </a:xfrm>
        </p:spPr>
        <p:txBody>
          <a:bodyPr/>
          <a:lstStyle/>
          <a:p>
            <a:r>
              <a:rPr lang="en-US" dirty="0" smtClean="0"/>
              <a:t>To register your Homelessness Week event, please email </a:t>
            </a:r>
            <a:r>
              <a:rPr lang="en-US" dirty="0" smtClean="0">
                <a:hlinkClick r:id="rId6"/>
              </a:rPr>
              <a:t>Andrew@chp.org.au</a:t>
            </a:r>
            <a:r>
              <a:rPr lang="en-US" dirty="0" smtClean="0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6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167942"/>
            <a:ext cx="12265151" cy="707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20770" y="2084831"/>
            <a:ext cx="12007970" cy="1286510"/>
          </a:xfrm>
          <a:prstGeom prst="rect">
            <a:avLst/>
          </a:prstGeom>
          <a:solidFill>
            <a:srgbClr val="FED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70" y="500348"/>
            <a:ext cx="11927456" cy="2214087"/>
          </a:xfrm>
        </p:spPr>
        <p:txBody>
          <a:bodyPr>
            <a:noAutofit/>
          </a:bodyPr>
          <a:lstStyle/>
          <a:p>
            <a:r>
              <a:rPr lang="en-AU" sz="7500" dirty="0" smtClean="0">
                <a:solidFill>
                  <a:srgbClr val="FED4B4"/>
                </a:solidFill>
                <a:latin typeface="Cambria" panose="02040503050406030204" pitchFamily="18" charset="0"/>
              </a:rPr>
              <a:t>Evaluation</a:t>
            </a:r>
          </a:p>
          <a:p>
            <a:pPr>
              <a:spcAft>
                <a:spcPts val="0"/>
              </a:spcAft>
            </a:pPr>
            <a:endParaRPr lang="en-AU" sz="4000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spcAft>
                <a:spcPts val="0"/>
              </a:spcAft>
            </a:pPr>
            <a:r>
              <a:rPr lang="en-AU" sz="4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https://www.surveymonkey.com/r/SHSNForumFeedback</a:t>
            </a:r>
            <a:endParaRPr lang="en-A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2772" y="6024657"/>
            <a:ext cx="11146536" cy="83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SHSN Networking Forum and Expo</a:t>
            </a:r>
          </a:p>
          <a:p>
            <a:pPr algn="r"/>
            <a:r>
              <a:rPr lang="en-AU" sz="1800" b="1" dirty="0" smtClean="0">
                <a:solidFill>
                  <a:srgbClr val="FED4B4"/>
                </a:solidFill>
                <a:latin typeface="Cambria" panose="02040503050406030204" pitchFamily="18" charset="0"/>
              </a:rPr>
              <a:t>24 July 2019</a:t>
            </a:r>
            <a:endParaRPr lang="en-AU" sz="1800" b="1" dirty="0">
              <a:solidFill>
                <a:srgbClr val="FED4B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291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Hanover Welfare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Ruth Gordon</dc:creator>
  <cp:lastModifiedBy>Ruth Gordon</cp:lastModifiedBy>
  <cp:revision>100</cp:revision>
  <cp:lastPrinted>2019-07-23T06:45:49Z</cp:lastPrinted>
  <dcterms:created xsi:type="dcterms:W3CDTF">2018-07-23T01:05:56Z</dcterms:created>
  <dcterms:modified xsi:type="dcterms:W3CDTF">2019-08-06T06:41:26Z</dcterms:modified>
</cp:coreProperties>
</file>