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D6"/>
    <a:srgbClr val="00B9F2"/>
    <a:srgbClr val="898989"/>
    <a:srgbClr val="473E3A"/>
    <a:srgbClr val="333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9" autoAdjust="0"/>
    <p:restoredTop sz="69894" autoAdjust="0"/>
  </p:normalViewPr>
  <p:slideViewPr>
    <p:cSldViewPr snapToGrid="0" snapToObjects="1">
      <p:cViewPr varScale="1">
        <p:scale>
          <a:sx n="77" d="100"/>
          <a:sy n="77" d="100"/>
        </p:scale>
        <p:origin x="51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A9FDC-F0F9-46DD-97DE-A62387F866C2}" type="datetimeFigureOut">
              <a:rPr lang="en-AU" smtClean="0"/>
              <a:t>1/04/2019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EC61B-87EF-468E-9393-4CEB09B7B3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633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EC61B-87EF-468E-9393-4CEB09B7B37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51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EC61B-87EF-468E-9393-4CEB09B7B37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870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219" y="1206742"/>
            <a:ext cx="731467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219" y="4186341"/>
            <a:ext cx="7314670" cy="17526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4495-5002-C34B-B336-F4F5D4F7A130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0E94-735B-1F47-904C-492CBAF4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5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4841"/>
            <a:ext cx="7380272" cy="95764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3575"/>
            <a:ext cx="8229600" cy="4122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4495-5002-C34B-B336-F4F5D4F7A13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0E94-735B-1F47-904C-492CBAF4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1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FE014495-5002-C34B-B336-F4F5D4F7A130}" type="datetimeFigureOut">
              <a:rPr lang="en-US" smtClean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56A0E94-735B-1F47-904C-492CBAF451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5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00A0D6"/>
          </a:solidFill>
          <a:latin typeface="Source Sans Pro Light"/>
          <a:ea typeface="+mj-ea"/>
          <a:cs typeface="Source Sans Pro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0D6"/>
        </a:buClr>
        <a:buFont typeface="Lucida Grande"/>
        <a:buChar char="»"/>
        <a:defRPr sz="2800" b="0" i="0" kern="1200">
          <a:solidFill>
            <a:srgbClr val="473E3A"/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0D6"/>
        </a:buClr>
        <a:buFont typeface="Lucida Grande"/>
        <a:buChar char="»"/>
        <a:defRPr sz="2500" b="0" i="0" kern="1200">
          <a:solidFill>
            <a:srgbClr val="473E3A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0D6"/>
        </a:buClr>
        <a:buFont typeface="Lucida Grande"/>
        <a:buChar char="»"/>
        <a:defRPr sz="2300" b="0" i="0" kern="1200">
          <a:solidFill>
            <a:srgbClr val="473E3A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A0D6"/>
        </a:buClr>
        <a:buFont typeface="Lucida Grande"/>
        <a:buChar char="»"/>
        <a:defRPr sz="2000" b="0" i="0" kern="1200">
          <a:solidFill>
            <a:srgbClr val="473E3A"/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A0D6"/>
        </a:buClr>
        <a:buFont typeface="Lucida Grande"/>
        <a:buChar char="»"/>
        <a:defRPr sz="2000" b="0" i="0" kern="1200">
          <a:solidFill>
            <a:srgbClr val="473E3A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Rooming Houses: Three ideas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463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Local Government and Housing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3575"/>
            <a:ext cx="8229600" cy="4122589"/>
          </a:xfrm>
        </p:spPr>
        <p:txBody>
          <a:bodyPr/>
          <a:lstStyle/>
          <a:p>
            <a:r>
              <a:rPr lang="en-AU" dirty="0"/>
              <a:t>Local Government is getting more involved with housing.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3B229-2C34-4CCA-BB32-16EE44393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786" y="2564057"/>
            <a:ext cx="2991192" cy="42451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4F8E3C-5CE4-420A-AC0B-B0EF7BC0BDAD}"/>
              </a:ext>
            </a:extLst>
          </p:cNvPr>
          <p:cNvSpPr txBox="1"/>
          <p:nvPr/>
        </p:nvSpPr>
        <p:spPr>
          <a:xfrm>
            <a:off x="457200" y="3249283"/>
            <a:ext cx="2280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Social and Affordable Housing Strategy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D76EA3-779A-43F1-BDE3-F0ED6F1EB6C8}"/>
              </a:ext>
            </a:extLst>
          </p:cNvPr>
          <p:cNvSpPr txBox="1"/>
          <p:nvPr/>
        </p:nvSpPr>
        <p:spPr>
          <a:xfrm>
            <a:off x="6182264" y="3249283"/>
            <a:ext cx="2280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Rooming House Strategy </a:t>
            </a:r>
          </a:p>
        </p:txBody>
      </p:sp>
    </p:spTree>
    <p:extLst>
      <p:ext uri="{BB962C8B-B14F-4D97-AF65-F5344CB8AC3E}">
        <p14:creationId xmlns:p14="http://schemas.microsoft.com/office/powerpoint/2010/main" val="15992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D729-B962-4663-AD35-2CB66779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Determining The Issue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EB264-0C33-4C24-87D9-C3D153412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Need for more Social Housing/Rooming House regulation.</a:t>
            </a:r>
          </a:p>
          <a:p>
            <a:r>
              <a:rPr lang="en-AU" dirty="0"/>
              <a:t>Government/Operator/Tenant.</a:t>
            </a:r>
          </a:p>
          <a:p>
            <a:r>
              <a:rPr lang="en-AU" dirty="0"/>
              <a:t>Council’s role – Advocacy/Improving Operation. </a:t>
            </a:r>
          </a:p>
          <a:p>
            <a:pPr marL="0" indent="0">
              <a:buNone/>
            </a:pPr>
            <a:r>
              <a:rPr lang="en-A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3589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C032-5DAD-492B-B4CA-384140F5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2083-36FA-4DC7-9785-0CAE47CDA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Internal &amp; External </a:t>
            </a:r>
          </a:p>
          <a:p>
            <a:r>
              <a:rPr lang="en-AU" dirty="0"/>
              <a:t>WAYSS and Casey </a:t>
            </a:r>
          </a:p>
        </p:txBody>
      </p:sp>
    </p:spTree>
    <p:extLst>
      <p:ext uri="{BB962C8B-B14F-4D97-AF65-F5344CB8AC3E}">
        <p14:creationId xmlns:p14="http://schemas.microsoft.com/office/powerpoint/2010/main" val="35701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59439-3045-49A5-A1A5-9C1AB3CD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9067E-3CA4-43C4-97DA-0EBCD9771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Casey intervenes in multiple tiers of the housing process.</a:t>
            </a:r>
          </a:p>
          <a:p>
            <a:r>
              <a:rPr lang="en-AU" dirty="0"/>
              <a:t>Determine the relationship with rooming houses. </a:t>
            </a:r>
          </a:p>
          <a:p>
            <a:r>
              <a:rPr lang="en-AU" dirty="0"/>
              <a:t>Work Together. </a:t>
            </a:r>
          </a:p>
        </p:txBody>
      </p:sp>
    </p:spTree>
    <p:extLst>
      <p:ext uri="{BB962C8B-B14F-4D97-AF65-F5344CB8AC3E}">
        <p14:creationId xmlns:p14="http://schemas.microsoft.com/office/powerpoint/2010/main" val="1241896510"/>
      </p:ext>
    </p:extLst>
  </p:cSld>
  <p:clrMapOvr>
    <a:masterClrMapping/>
  </p:clrMapOvr>
</p:sld>
</file>

<file path=ppt/theme/theme1.xml><?xml version="1.0" encoding="utf-8"?>
<a:theme xmlns:a="http://schemas.openxmlformats.org/drawingml/2006/main" name="City of Casey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 of Casey PowerPoint template</Template>
  <TotalTime>273</TotalTime>
  <Words>85</Words>
  <Application>Microsoft Office PowerPoint</Application>
  <PresentationFormat>On-screen Show (4:3)</PresentationFormat>
  <Paragraphs>19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 Light</vt:lpstr>
      <vt:lpstr>Lucida Grande</vt:lpstr>
      <vt:lpstr>Source Sans Pro Light</vt:lpstr>
      <vt:lpstr>City of Casey PowerPoint template</vt:lpstr>
      <vt:lpstr>Rooming Houses: Three ideas</vt:lpstr>
      <vt:lpstr>Local Government and Housing  </vt:lpstr>
      <vt:lpstr>Determining The Issue </vt:lpstr>
      <vt:lpstr>Working Together</vt:lpstr>
      <vt:lpstr>Summary </vt:lpstr>
    </vt:vector>
  </TitlesOfParts>
  <Company>City of Casey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Calder</dc:creator>
  <cp:lastModifiedBy>James Calder</cp:lastModifiedBy>
  <cp:revision>11</cp:revision>
  <dcterms:created xsi:type="dcterms:W3CDTF">2019-04-01T06:22:17Z</dcterms:created>
  <dcterms:modified xsi:type="dcterms:W3CDTF">2019-04-01T10:56:10Z</dcterms:modified>
</cp:coreProperties>
</file>