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6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Dynamic Housing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7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32" y="673098"/>
            <a:ext cx="8088489" cy="5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486" y="1305982"/>
            <a:ext cx="5525911" cy="4144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085" y="1323269"/>
            <a:ext cx="5506155" cy="41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2" y="718253"/>
            <a:ext cx="7095067" cy="53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78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</TotalTime>
  <Words>2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Garamond</vt:lpstr>
      <vt:lpstr>Organic</vt:lpstr>
      <vt:lpstr>Dynamic Housing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Housing</dc:title>
  <dc:creator>Ruth Gordon</dc:creator>
  <cp:lastModifiedBy>Ruth Gordon</cp:lastModifiedBy>
  <cp:revision>3</cp:revision>
  <dcterms:created xsi:type="dcterms:W3CDTF">2019-04-01T04:37:50Z</dcterms:created>
  <dcterms:modified xsi:type="dcterms:W3CDTF">2019-04-01T04:54:51Z</dcterms:modified>
</cp:coreProperties>
</file>